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8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43E5B-7453-4241-8498-876E4D662661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F924BD-5354-4B48-882E-7F82B21C5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15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University karate club members</a:t>
            </a:r>
          </a:p>
          <a:p>
            <a:r>
              <a:rPr lang="en-US" dirty="0" smtClean="0"/>
              <a:t>Comes from a 1970</a:t>
            </a:r>
            <a:r>
              <a:rPr lang="en-US" baseline="0" dirty="0" smtClean="0"/>
              <a:t> journal of Anthropology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F924BD-5354-4B48-882E-7F82B21C5D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29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Cliques!</a:t>
            </a:r>
          </a:p>
          <a:p>
            <a:r>
              <a:rPr lang="en-US" dirty="0" smtClean="0"/>
              <a:t>Split by instructor – paid instructor</a:t>
            </a:r>
            <a:r>
              <a:rPr lang="en-US" baseline="0" dirty="0" smtClean="0"/>
              <a:t> versus student leader</a:t>
            </a:r>
          </a:p>
          <a:p>
            <a:r>
              <a:rPr lang="en-US" baseline="0" dirty="0" smtClean="0"/>
              <a:t>Eventually leads to 2 karate clubs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F924BD-5354-4B48-882E-7F82B21C5D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29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87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24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147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060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299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38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48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33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42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38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CF046-20FD-D64B-A873-CF2D1969ADA3}" type="datetimeFigureOut">
              <a:rPr lang="en-US" smtClean="0"/>
              <a:t>10/09/2012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B6479-8624-3240-8B8D-899EA48E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6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Friends?</a:t>
            </a:r>
            <a:endParaRPr lang="en-US" dirty="0"/>
          </a:p>
        </p:txBody>
      </p:sp>
      <p:pic>
        <p:nvPicPr>
          <p:cNvPr id="6" name="Picture 5" descr="frien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10" y="1473918"/>
            <a:ext cx="7829176" cy="469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27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so much</a:t>
            </a:r>
            <a:endParaRPr lang="en-US" dirty="0"/>
          </a:p>
        </p:txBody>
      </p:sp>
      <p:pic>
        <p:nvPicPr>
          <p:cNvPr id="2" name="Picture 1" descr="not-so-frien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728" y="1463386"/>
            <a:ext cx="7888941" cy="464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32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35</Words>
  <Application>Microsoft Macintosh PowerPoint</Application>
  <PresentationFormat>On-screen Show (4:3)</PresentationFormat>
  <Paragraphs>9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Friends?</vt:lpstr>
      <vt:lpstr>Not so much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Robinson</dc:creator>
  <cp:lastModifiedBy>Jim Webber</cp:lastModifiedBy>
  <cp:revision>9</cp:revision>
  <dcterms:created xsi:type="dcterms:W3CDTF">2012-04-13T14:33:47Z</dcterms:created>
  <dcterms:modified xsi:type="dcterms:W3CDTF">2012-09-10T13:44:42Z</dcterms:modified>
</cp:coreProperties>
</file>

<file path=docProps/thumbnail.jpeg>
</file>